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1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6056-B171-4883-A5BC-DA785C68C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14E6DC-9741-4811-A242-AFDB84126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46B82-5313-44CB-8FDE-7B5BD94A9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A9F5E-1827-46D2-9783-601B9311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52BCB-F2E2-4E5D-849D-F7F8E1595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8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FC3A-EC1D-4B31-AE8D-ED8542CC9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FF5759-1A52-472E-BFEF-647D5CDF9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54CCC-1E67-49BB-8F48-53A75E00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503ED-FEDD-44C2-8CFD-86F9B2513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5C7DE-3B3B-4307-B279-7613BCB4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3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414A33-C0A4-40B2-A0CC-866DB92AC1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C4EBB-EC26-4123-AA2E-E0F27717E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2ABE6-C889-499C-99DD-616DD4AA7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6D25E-F6FB-4279-8907-1BD1EC51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B24F6-4340-440D-A3C4-1E4F8434C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3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714F7-373A-483C-8BEE-CA2E50BA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321C4-E030-4DFA-BDF3-447F79C90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BD361-B5B0-44E2-B12B-7473A8F95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1957F-BABE-4BE9-AEE3-6BF07D67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B8FA2-A2A7-4543-B9E7-294DCA5E8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2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F57AE-FF92-48EB-AE4B-A81F3EFC1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8687F-4883-4D2A-9139-C0A0467A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1BB9B-8641-4956-9CC5-337DD9BF9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36625-46B9-4D47-862E-3DAFB7BE4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646E8-D61B-426F-B30C-3E8438689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8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5E2F9-49E1-4BD0-9EFC-909A5C555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15778-6FC2-40A0-AE5C-127620B91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8A898D-F79F-473B-92E1-77A7F4855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95DD4-89EC-4AFD-B02E-7D28F6773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68745-ECA8-452A-B641-6AB766D40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D7126-849B-4FB1-AA6B-2F942D53E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5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A6AE-9139-4125-9ACE-F63F879C8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C2A4D-0B2F-4A63-9F31-80AEA7B88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9C3D0-D46D-4BB4-9E83-E9B7E6081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6457F-54F7-4B0E-9A8F-6E816D5C81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FAC3F1-9AD5-4BCD-A754-F08963B4D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D86D0-DD23-4BEF-B9B8-5A144CDA3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F229A7-4F71-4978-8C44-EDC592C51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D5AC57-A0D9-4B58-9CBC-2384DED3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5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55CBB-4327-463A-9A4F-AB8912F23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25B383-F8DC-4A4F-B9BA-84D8CDEE7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A7261-6C27-4CB6-805A-F953B4F4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71835-9D52-4EB4-8961-BA372E82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6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BD9CA0-38EA-4BD6-BA2B-C2B6BCC8B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6766-DC98-4771-BDAD-4FEBC63EC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A869E-BF34-4432-8771-6BB337A19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0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CD487-0DAB-4344-BB63-8264ECF25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94712-0DDE-455B-AE0C-77F93684D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A09BF4-C24E-4372-9D7E-409280EE8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9371EB-E34C-4131-B85A-9ED0095B0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E0807-D16B-4245-A738-50CDF0A8C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D7ADC-EC00-4A0D-9393-72AC0F60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1998D-7D58-4844-B0F8-93A8F966C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9BDAB9-8B7F-488D-9FC1-BB065B292C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70BF1-4FC3-43C6-A473-843E1C573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19C35F-49E4-448D-97CA-0512129F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9AEE0-CCBB-40ED-B5D6-F53DA7A8C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E5ACB-8045-4411-9A58-1335B66C9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7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99C0CF-D679-4245-845A-E560CE74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56482-AF7C-43BD-A05B-D61036C6E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08FCA-1953-4185-8B36-E7B058D26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9F2B5-551E-4D84-8C89-0A12FAE1F3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B1347-26D9-478F-AAB8-4E567885AE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7BA0A-B7AA-432F-BEA0-9782D0D3C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762F0-6137-40A6-B950-D054FED26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3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kitchenandresidentialdesign.com/2016/02/can-you-paint-your-house-any-color-you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2DA6DBD-75FE-4F11-9E9B-0ACBB116C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755" y="492125"/>
            <a:ext cx="8998084" cy="58737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5EA466-2889-4913-AF0A-F93CC4C2191C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27585" t="36971"/>
          <a:stretch/>
        </p:blipFill>
        <p:spPr>
          <a:xfrm rot="5400000">
            <a:off x="8803530" y="2500009"/>
            <a:ext cx="3917815" cy="232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00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Brule-Fellin, Cecile C.</dc:creator>
  <cp:lastModifiedBy>Brule-Fellin, Cecile C.</cp:lastModifiedBy>
  <cp:revision>1</cp:revision>
  <dcterms:created xsi:type="dcterms:W3CDTF">2022-02-08T22:52:47Z</dcterms:created>
  <dcterms:modified xsi:type="dcterms:W3CDTF">2022-02-08T22:55:51Z</dcterms:modified>
</cp:coreProperties>
</file>